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65" r:id="rId4"/>
    <p:sldId id="270" r:id="rId5"/>
    <p:sldId id="267" r:id="rId6"/>
    <p:sldId id="259" r:id="rId7"/>
    <p:sldId id="278" r:id="rId8"/>
    <p:sldId id="268" r:id="rId9"/>
    <p:sldId id="269" r:id="rId10"/>
    <p:sldId id="279" r:id="rId11"/>
    <p:sldId id="280" r:id="rId12"/>
    <p:sldId id="282" r:id="rId13"/>
    <p:sldId id="274" r:id="rId14"/>
    <p:sldId id="271" r:id="rId15"/>
    <p:sldId id="266" r:id="rId16"/>
    <p:sldId id="281" r:id="rId17"/>
    <p:sldId id="263" r:id="rId18"/>
    <p:sldId id="262" r:id="rId19"/>
    <p:sldId id="272" r:id="rId20"/>
    <p:sldId id="261" r:id="rId21"/>
    <p:sldId id="260" r:id="rId22"/>
    <p:sldId id="258" r:id="rId23"/>
    <p:sldId id="273" r:id="rId24"/>
    <p:sldId id="283" r:id="rId25"/>
    <p:sldId id="284" r:id="rId26"/>
    <p:sldId id="285" r:id="rId27"/>
    <p:sldId id="275" r:id="rId28"/>
    <p:sldId id="276" r:id="rId29"/>
    <p:sldId id="27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1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8E8247C-7FF0-4252-948F-0E5A1891715F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29A6FC-ABFD-4A4A-B9F4-8A7EC156534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8263896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ЭКОЛОГО – ЗДОРОВЬЕСБЕРЕГАЮЩАЯ ДЕЯТЕЛЬНОСТЬ В МБДОУ ЦРР детском саду № 12 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Нерчинска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F:\Лето 2011\_MG_17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500306"/>
            <a:ext cx="5357850" cy="41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P2160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857496"/>
            <a:ext cx="5095196" cy="3821982"/>
          </a:xfrm>
          <a:prstGeom prst="rect">
            <a:avLst/>
          </a:prstGeom>
        </p:spPr>
      </p:pic>
      <p:pic>
        <p:nvPicPr>
          <p:cNvPr id="1026" name="Picture 2" descr="J:\P216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57166"/>
            <a:ext cx="5146645" cy="3860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100_13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642918"/>
            <a:ext cx="528311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100_1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143248"/>
            <a:ext cx="4643470" cy="352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sc095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86116" y="2071678"/>
            <a:ext cx="5688113" cy="4265617"/>
          </a:xfrm>
          <a:prstGeom prst="rect">
            <a:avLst/>
          </a:prstGeom>
        </p:spPr>
      </p:pic>
      <p:pic>
        <p:nvPicPr>
          <p:cNvPr id="3" name="Picture 4" descr="Dsc095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7158" y="285728"/>
            <a:ext cx="4519032" cy="3429024"/>
          </a:xfrm>
          <a:prstGeom prst="rect">
            <a:avLst/>
          </a:prstGeo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5214942" y="857232"/>
            <a:ext cx="328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ФИЗКУЛЬТУРНЫЕ ЗАНЯТИЯ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" descr="Dsc095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2844" y="3000372"/>
            <a:ext cx="2879725" cy="3671888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571472" y="3000372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ЗАКАЛИВАНИЕ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Лето 2011\_MG_17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18465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_MG_17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429000"/>
            <a:ext cx="4319651" cy="3240088"/>
          </a:xfrm>
          <a:prstGeom prst="rect">
            <a:avLst/>
          </a:prstGeom>
          <a:noFill/>
        </p:spPr>
      </p:pic>
      <p:pic>
        <p:nvPicPr>
          <p:cNvPr id="4" name="Picture 6" descr="_MG_17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857364"/>
            <a:ext cx="3643338" cy="4857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6248" y="142852"/>
            <a:ext cx="4857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Разработали календарный план мероприятий по реализации программы экологического образования дошкольников с учетом регионального компонента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29322" y="714356"/>
            <a:ext cx="31059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ОПЫТЫ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НАБЛЮДЕНИЯ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F:\Лето 2011\_MG_17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5249785" cy="350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Лето 2011\_MG_17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86058"/>
            <a:ext cx="4657418" cy="349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Мой детский сад 2\фото сад\на презентацию\DSCN38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551245" cy="278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G_31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2643206" cy="396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_MG_74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88914"/>
            <a:ext cx="5856298" cy="390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N25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714752"/>
            <a:ext cx="3929090" cy="29472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4714884"/>
            <a:ext cx="4929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ОБЪЕКТЫ ЭКОЛОГИЧЕСКОЙ ТРОПЫ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:\экспериментальная площадка\_MG_74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071810"/>
            <a:ext cx="5017412" cy="351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J:\экспериментальная площадка\_MG_7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500066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ой детский сад 2\фото сад\103NIKON\DSCN44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714620"/>
            <a:ext cx="4970476" cy="387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ой детский сад 2\фото сад\103NIKON\DSCN44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4643470" cy="350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57224" y="4857760"/>
            <a:ext cx="257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«УГОЛОК ЛЕСА»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481" name="Picture 1" descr="16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142984"/>
            <a:ext cx="1404942" cy="140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G:\фото весна 2014\IMG_26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642918"/>
            <a:ext cx="2778685" cy="206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 весна 2014\IMG_25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827600" cy="315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«ДЕРЕВЬЯ НА НАШЕМ УЧАСТКЕ»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G:\фото весна 2014\IMG_25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3970344" cy="315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фото весна 2014\IMG_25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571744"/>
            <a:ext cx="5297483" cy="388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ой детский сад 2\фото сад\102NIKON\DSCN42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500594" cy="326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6248" y="214290"/>
            <a:ext cx="4572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ПОВЫШЕНИЯ ПЕДАГОГИЧЕСКОЙ КОМПЕТЕНЦИИ ПРОВОДИМ:</a:t>
            </a:r>
          </a:p>
          <a:p>
            <a:pPr algn="r">
              <a:buFont typeface="Arial" pitchFamily="34" charset="0"/>
              <a:buChar char="•"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КОНСУЛЬТАЦИИ</a:t>
            </a:r>
          </a:p>
          <a:p>
            <a:pPr algn="r">
              <a:buFont typeface="Arial" pitchFamily="34" charset="0"/>
              <a:buChar char="•"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СЕМИНАРЫ-ПРАКТИКУМЫ</a:t>
            </a:r>
          </a:p>
          <a:p>
            <a:pPr algn="r">
              <a:buFont typeface="Arial" pitchFamily="34" charset="0"/>
              <a:buChar char="•"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МАСТЕР-КЛАСС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E:\Мой детский сад 2\фото сад\102NIKON\DSCN4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3929090" cy="301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Мой детский сад 2\фото сад\102NIKON\DSCN43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86124"/>
            <a:ext cx="4386260" cy="312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Лето 2011\_MG_1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5866298" cy="4398755"/>
          </a:xfrm>
          <a:prstGeom prst="rect">
            <a:avLst/>
          </a:prstGeom>
          <a:noFill/>
        </p:spPr>
      </p:pic>
      <p:pic>
        <p:nvPicPr>
          <p:cNvPr id="5" name="Picture 3" descr="F:\Лето 2011\_MG_1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2"/>
            <a:ext cx="4821769" cy="36163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86512" y="571480"/>
            <a:ext cx="2714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Жизнь людей не возможна без природы.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611231"/>
            <a:ext cx="42148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Жизнь детского сада не возможна без экологической, здоровьесберегающей деятельности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ой детский сад 2\фото сад\100NIKON\DSCN38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395605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ой детский сад 2\фото сад\100NIKON\DSCN38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00438"/>
            <a:ext cx="412115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Мой детский сад 2\фото сад\100NIKON\DSCN38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00042"/>
            <a:ext cx="397192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Мой детский сад 2\фото сад\101NIKON\DSCN38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643314"/>
            <a:ext cx="385765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43042" y="0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«ОГОРОД НА ОКНЕ»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ой детский сад 2\фото сад\100NIKON\DSCN38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85728"/>
            <a:ext cx="358775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Мой детский сад 2\фото сад\101NIKON\DSCN3882.JPG"/>
          <p:cNvPicPr/>
          <p:nvPr/>
        </p:nvPicPr>
        <p:blipFill>
          <a:blip r:embed="rId3" cstate="print"/>
          <a:srcRect l="15517" t="12205" r="14366" b="7348"/>
          <a:stretch>
            <a:fillRect/>
          </a:stretch>
        </p:blipFill>
        <p:spPr bwMode="auto">
          <a:xfrm rot="5400000">
            <a:off x="5544360" y="456376"/>
            <a:ext cx="334169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Мой детский сад 2\фото сад\101NIKON\DSCN38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928934"/>
            <a:ext cx="5214974" cy="369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Мой детский сад 2\фото сад\DCIM\103NIKON\DSCN51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714356"/>
            <a:ext cx="5000628" cy="369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Мой детский сад 2\фото сад\DCIM\103NIKON\DSCN52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4786346" cy="337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214422"/>
            <a:ext cx="385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ЭКОЛОГИЧЕСКИЙ ПЛАКАТ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7" name="Picture 1" descr="http://mult-pict.narod.ru/belfon/mult-pict.narod.ru1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714884"/>
            <a:ext cx="2318456" cy="172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571480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РОДИТЕЛЯМИ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G:\фото весна 2014\IMG_26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5940425" cy="445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 весна 2014\IMG_26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000504"/>
            <a:ext cx="3538535" cy="263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весна 2014\IMG_26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512379" cy="332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 весна 2014\IMG_26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429000"/>
            <a:ext cx="4289425" cy="321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 весна 2014\IMG_27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4133850" cy="309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 весна 2014\IMG_27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04"/>
            <a:ext cx="3984625" cy="298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86314" y="142852"/>
            <a:ext cx="37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ОФОРМЛЕНИЕ ФОЙЕ «ДЕНЬ ЗЕМЛИ»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весна 2014\IMG_27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643314"/>
            <a:ext cx="3971925" cy="297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 весна 2014\IMG_27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3862468" cy="289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 весна 2014\IMG_27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14686"/>
            <a:ext cx="4665659" cy="344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 весна 2014\IMG_27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14290"/>
            <a:ext cx="4455563" cy="333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 весна 2014\IMG_2757.JPG"/>
          <p:cNvPicPr/>
          <p:nvPr/>
        </p:nvPicPr>
        <p:blipFill>
          <a:blip r:embed="rId6" cstate="print"/>
          <a:srcRect l="21212" r="9091"/>
          <a:stretch>
            <a:fillRect/>
          </a:stretch>
        </p:blipFill>
        <p:spPr bwMode="auto">
          <a:xfrm>
            <a:off x="4214810" y="3000372"/>
            <a:ext cx="1643074" cy="166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весна 2014\IMG_27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5771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 весна 2014\IMG_27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289425" cy="321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 весна 2014\IMG_27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29000"/>
            <a:ext cx="42148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2066" y="857232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РАБОТЫ РОДИТЕЛЕЙ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G:\фото весна 2014\IMG_27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429132"/>
            <a:ext cx="2916229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2972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Эколого-здоровьесберегающая деятельность</a:t>
            </a:r>
            <a:br>
              <a:rPr lang="ru-RU" sz="3200" dirty="0" smtClean="0"/>
            </a:br>
            <a:r>
              <a:rPr lang="ru-RU" sz="3200" dirty="0" smtClean="0"/>
              <a:t>Методы и приемы работы с детьми: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71538" y="2000240"/>
            <a:ext cx="407196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Наглядный;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Информационно-рецептивный;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Репродуктивный;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Практический;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Словесный;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Проблемного обучения;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Игровой;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Исследовательский.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5" name="Picture 4" descr="_MG_17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643050"/>
            <a:ext cx="3749814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783832" cy="12858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Результаты деятельности, обеспечивающей формирование основ экологической культуры, сохранение и укрепление физического здоровья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857364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представления об основах экологической культуры;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пробуждение в детях желания заботиться о своем здоровье;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познавательный интерес и бережное отношение к природе;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оптимального  двигательного режима;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соблюдение режима дня;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основы экологической и здоровьесберегающей культуры;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здоровьесберегающие условия;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безопасное поведение в окружающей среде.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Лето 2011\_MG_17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00108"/>
            <a:ext cx="697074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48" y="5715016"/>
            <a:ext cx="8007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:\Мой детский сад 2\фото сад\101NIKON\DSCN40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642918"/>
            <a:ext cx="38576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IMG_5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719475" cy="314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57620" y="357166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ПРАЗДНИКИ</a:t>
            </a:r>
            <a:endParaRPr lang="ru-RU" sz="4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Рисунок 4" descr="E:\Мой детский сад 2\фото сад\DCIM\105NIKON\DSCN55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928934"/>
            <a:ext cx="4946650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Мой детский сад 2\фото сад\101NIKON\DSCN40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714752"/>
            <a:ext cx="3840164" cy="293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ой детский сад 2\фото сад\DCIM\104NIKON\DSCN54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21335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29322" y="785794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F:\ФОТО эколого-сберег\100_12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643314"/>
            <a:ext cx="40492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эколого-сберег\100_12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928802"/>
            <a:ext cx="3531447" cy="473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ой-5\Desktop\экологическое воспитание\ФОТО эколого-сберег\_MG_17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083050" cy="544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DSCN25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28"/>
            <a:ext cx="4508525" cy="3382056"/>
          </a:xfrm>
          <a:prstGeom prst="rect">
            <a:avLst/>
          </a:prstGeom>
          <a:noFill/>
        </p:spPr>
      </p:pic>
      <p:pic>
        <p:nvPicPr>
          <p:cNvPr id="3" name="Picture 5" descr="DSCN24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214686"/>
            <a:ext cx="4536779" cy="34036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86050" y="714356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ПРОГУЛКИ</a:t>
            </a:r>
            <a:endParaRPr lang="ru-RU" sz="4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ой детский сад 2\фото сад\DCIM\104NIKON\DSCN53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578647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ой детский сад 2\фото сад\DCIM\104NIKON\DSCN53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643314"/>
            <a:ext cx="2286016" cy="303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71934" y="857232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ЭКСКУРСИИ</a:t>
            </a:r>
            <a:endParaRPr lang="ru-RU" sz="4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Рисунок 4" descr="E:\Мой детский сад 2\фото сад\DCIM\104NIKON\DSCN53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214686"/>
            <a:ext cx="5000628" cy="347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J:\Музей старшая гр 2011\01 0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500066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Музей старшая гр 2011\01 0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857496"/>
            <a:ext cx="5067323" cy="383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28596" y="4429132"/>
            <a:ext cx="3214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ИНТЕРАКТИВНАЯ ЭКСКУРСИЯ В КРАЕВЕДЧЕСКИЙ МУЗЕЙ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J:\Музей старшая гр 2011\01 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14291"/>
            <a:ext cx="350996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ой детский сад 2\фото сад\DCIM\103NIKON\DSCN51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57203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ой детский сад 2\фото сад\DCIM\103NIKON\DSCN51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857496"/>
            <a:ext cx="4797430" cy="37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72066" y="1071546"/>
            <a:ext cx="3571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Проект «День Земли»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265" name="Picture 1" descr="-1--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0" y="1714488"/>
            <a:ext cx="1214440" cy="121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Мой детский сад 2\фото сад\103NIKON\DSCN4412.JPG"/>
          <p:cNvPicPr/>
          <p:nvPr/>
        </p:nvPicPr>
        <p:blipFill>
          <a:blip r:embed="rId2" cstate="print"/>
          <a:srcRect t="11152"/>
          <a:stretch>
            <a:fillRect/>
          </a:stretch>
        </p:blipFill>
        <p:spPr bwMode="auto">
          <a:xfrm>
            <a:off x="214282" y="428604"/>
            <a:ext cx="4357718" cy="284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29124" y="4786322"/>
            <a:ext cx="4714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НЕПОСРЕДСТВЕННО-ОБРАЗОВАТЕЛЬНАЯ ДЕЯТЕЛЬНОСТЬ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E:\Мой детский сад 2\фото сад\101NIKON\DSCN39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5720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:\лето 2010 1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857232"/>
            <a:ext cx="4700364" cy="352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736</TotalTime>
  <Words>193</Words>
  <Application>Microsoft Office PowerPoint</Application>
  <PresentationFormat>Экран (4:3)</PresentationFormat>
  <Paragraphs>46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ЭКОЛОГО – ЗДОРОВЬЕСБЕРЕГАЮЩАЯ ДЕЯТЕЛЬНОСТЬ В МБДОУ ЦРР детском саду № 12  г. Нерчинска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Эколого-здоровьесберегающая деятельность Методы и приемы работы с детьми:</vt:lpstr>
      <vt:lpstr>Результаты деятельности, обеспечивающей формирование основ экологической культуры, сохранение и укрепление физического здоровья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ЭКОЛОГО – ЗДОРОВЬЕСБЕРЕГАЮЩАЯ ДЕЯТЕЛЬНОСТЬ В МБДОУ ЦРР детском саду № 12  г. Нерчинска</dc:title>
  <dc:creator>Мой детский Сад</dc:creator>
  <cp:lastModifiedBy>Мой детский Сад</cp:lastModifiedBy>
  <cp:revision>75</cp:revision>
  <dcterms:created xsi:type="dcterms:W3CDTF">2015-11-11T01:45:11Z</dcterms:created>
  <dcterms:modified xsi:type="dcterms:W3CDTF">2016-02-15T13:37:57Z</dcterms:modified>
</cp:coreProperties>
</file>